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8" r:id="rId5"/>
    <p:sldId id="280" r:id="rId6"/>
    <p:sldId id="269" r:id="rId7"/>
    <p:sldId id="270" r:id="rId8"/>
    <p:sldId id="282" r:id="rId9"/>
    <p:sldId id="271" r:id="rId10"/>
    <p:sldId id="272" r:id="rId11"/>
    <p:sldId id="276" r:id="rId12"/>
    <p:sldId id="281" r:id="rId13"/>
    <p:sldId id="283" r:id="rId14"/>
    <p:sldId id="284" r:id="rId15"/>
    <p:sldId id="285" r:id="rId16"/>
    <p:sldId id="286" r:id="rId17"/>
    <p:sldId id="273" r:id="rId18"/>
    <p:sldId id="275" r:id="rId19"/>
    <p:sldId id="258" r:id="rId20"/>
    <p:sldId id="259" r:id="rId21"/>
    <p:sldId id="266" r:id="rId22"/>
    <p:sldId id="262" r:id="rId23"/>
    <p:sldId id="260" r:id="rId24"/>
    <p:sldId id="263" r:id="rId25"/>
    <p:sldId id="265" r:id="rId26"/>
    <p:sldId id="274" r:id="rId27"/>
    <p:sldId id="26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4761F-679D-4A72-9C67-B2C66EF6CF04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AF601-84FF-489C-9319-C61C9E6A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Sesame%20Street%20Song%20There's%20An%20App%20For%20That.mp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amous%20Failures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evernot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lickers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Inspiring Quotation </a:t>
            </a:r>
            <a:endParaRPr lang="en-US" dirty="0"/>
          </a:p>
        </p:txBody>
      </p:sp>
      <p:pic>
        <p:nvPicPr>
          <p:cNvPr id="12290" name="Picture 2" descr="https://pbs.twimg.com/media/A2mT5k4CUAATyq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76527"/>
            <a:ext cx="6096000" cy="5681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Asking for Help</a:t>
            </a:r>
            <a:endParaRPr lang="en-US" dirty="0"/>
          </a:p>
        </p:txBody>
      </p:sp>
      <p:pic>
        <p:nvPicPr>
          <p:cNvPr id="29698" name="Picture 2" descr="http://www.drjean.org/html/monthly_act/act_2013/04_Apr_css/1pix/help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447800"/>
            <a:ext cx="6197597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Pencil Grips 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6386" name="Picture 2" descr="http://www.especialneeds.com/images/D/grottoGrip-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6019800" cy="44245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Coloured</a:t>
            </a:r>
            <a:r>
              <a:rPr lang="en-US" dirty="0" smtClean="0"/>
              <a:t> Overlays/Transparencies</a:t>
            </a:r>
            <a:endParaRPr lang="en-US" dirty="0"/>
          </a:p>
        </p:txBody>
      </p:sp>
      <p:pic>
        <p:nvPicPr>
          <p:cNvPr id="4" name="Picture 4" descr="http://ecx.images-amazon.com/images/I/41uc%2Bw3ojpL._SX342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86000"/>
            <a:ext cx="5688311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Continuum </a:t>
            </a:r>
            <a:endParaRPr lang="en-US" dirty="0"/>
          </a:p>
        </p:txBody>
      </p:sp>
      <p:pic>
        <p:nvPicPr>
          <p:cNvPr id="40964" name="Picture 4" descr="https://www.maa.org/external_archive/devlin/devlin_10_10-row-of-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447800"/>
            <a:ext cx="6324600" cy="4194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7017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" y="366252"/>
            <a:ext cx="9117330" cy="588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ervices.iadb.org/wmsfiles/images/0x0/21st-century-4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72057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There’s an App for That!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Sesame Street video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App Implementation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Clock Partners OR The Hat </a:t>
            </a:r>
          </a:p>
          <a:p>
            <a:r>
              <a:rPr lang="en-US" dirty="0" smtClean="0"/>
              <a:t>Time: </a:t>
            </a:r>
            <a:r>
              <a:rPr lang="en-US" dirty="0" smtClean="0"/>
              <a:t>15 </a:t>
            </a:r>
            <a:r>
              <a:rPr lang="en-US" dirty="0" smtClean="0"/>
              <a:t>minutes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Tools for Creating Social </a:t>
            </a:r>
            <a:r>
              <a:rPr lang="en-US" dirty="0" smtClean="0"/>
              <a:t>Stories</a:t>
            </a:r>
            <a:br>
              <a:rPr lang="en-US" dirty="0" smtClean="0"/>
            </a:br>
            <a:r>
              <a:rPr lang="en-US" dirty="0" smtClean="0"/>
              <a:t>and Demonstrating Learning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 </a:t>
            </a:r>
            <a:r>
              <a:rPr lang="en-US" dirty="0" smtClean="0"/>
              <a:t>Creator</a:t>
            </a:r>
          </a:p>
          <a:p>
            <a:r>
              <a:rPr lang="en-US" dirty="0" err="1" smtClean="0"/>
              <a:t>Tellagami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Inspiring Video of the Day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Famous Failures 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to Text, Text to 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Dragon Dictation </a:t>
            </a:r>
          </a:p>
          <a:p>
            <a:r>
              <a:rPr lang="en-US" dirty="0" err="1" smtClean="0"/>
              <a:t>Siri</a:t>
            </a:r>
            <a:r>
              <a:rPr lang="en-US" dirty="0" smtClean="0"/>
              <a:t> on </a:t>
            </a:r>
            <a:r>
              <a:rPr lang="en-US" dirty="0" err="1" smtClean="0"/>
              <a:t>iOS</a:t>
            </a:r>
            <a:r>
              <a:rPr lang="en-US" dirty="0" smtClean="0"/>
              <a:t> devices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EAL Students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Translate</a:t>
            </a:r>
          </a:p>
          <a:p>
            <a:r>
              <a:rPr lang="en-US" dirty="0" smtClean="0"/>
              <a:t>Picture dictionary apps  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Non-Verbal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iCommunicate</a:t>
            </a:r>
            <a:endParaRPr lang="en-US" dirty="0" smtClean="0"/>
          </a:p>
          <a:p>
            <a:r>
              <a:rPr lang="en-US" dirty="0" smtClean="0"/>
              <a:t>Small Talk Aphasia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Timers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Self-Regulation/Executive Function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Do lists</a:t>
            </a:r>
          </a:p>
          <a:p>
            <a:r>
              <a:rPr lang="en-US" dirty="0" err="1" smtClean="0"/>
              <a:t>iQuarium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Me Going Places</a:t>
            </a:r>
          </a:p>
          <a:p>
            <a:r>
              <a:rPr lang="en-US" dirty="0" smtClean="0"/>
              <a:t>Personal Social Skills</a:t>
            </a:r>
          </a:p>
          <a:p>
            <a:r>
              <a:rPr lang="en-US" dirty="0" err="1" smtClean="0"/>
              <a:t>iTopics</a:t>
            </a:r>
            <a:r>
              <a:rPr lang="en-US" dirty="0" smtClean="0"/>
              <a:t> Conversation Starter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Dream Reader 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492" y="1219200"/>
            <a:ext cx="8940508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Teachers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Remind</a:t>
            </a:r>
          </a:p>
          <a:p>
            <a:r>
              <a:rPr lang="en-US" dirty="0" err="1" smtClean="0"/>
              <a:t>Phonevite</a:t>
            </a:r>
            <a:endParaRPr lang="en-US" dirty="0" smtClean="0"/>
          </a:p>
          <a:p>
            <a:r>
              <a:rPr lang="en-US" dirty="0" err="1" smtClean="0"/>
              <a:t>Evernote</a:t>
            </a:r>
            <a:endParaRPr lang="en-US" dirty="0" smtClean="0"/>
          </a:p>
          <a:p>
            <a:r>
              <a:rPr lang="en-US" dirty="0" smtClean="0"/>
              <a:t>One Note</a:t>
            </a:r>
          </a:p>
          <a:p>
            <a:r>
              <a:rPr lang="en-US" dirty="0" smtClean="0"/>
              <a:t>Explain Everything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121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352800"/>
            <a:ext cx="22193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Day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Plickers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981200"/>
            <a:ext cx="5181600" cy="435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Learners in </a:t>
            </a:r>
            <a:br>
              <a:rPr lang="en-US" dirty="0" smtClean="0"/>
            </a:br>
            <a:r>
              <a:rPr lang="en-US" dirty="0" smtClean="0"/>
              <a:t>Our Inclusive Classroom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schedule</a:t>
            </a:r>
          </a:p>
          <a:p>
            <a:r>
              <a:rPr lang="en-US" dirty="0" smtClean="0"/>
              <a:t>Task within task schedules</a:t>
            </a:r>
          </a:p>
          <a:p>
            <a:r>
              <a:rPr lang="en-US" dirty="0" smtClean="0"/>
              <a:t>Token board for a student with behavior difficulties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66800"/>
            <a:ext cx="8686800" cy="4491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Assistive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is any tool that helps us complete a task</a:t>
            </a:r>
          </a:p>
          <a:p>
            <a:r>
              <a:rPr lang="en-US" dirty="0" smtClean="0"/>
              <a:t>Assistive technology ranges from low tech to high tech </a:t>
            </a:r>
            <a:r>
              <a:rPr lang="en-US" dirty="0" smtClean="0"/>
              <a:t>supports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Ring </a:t>
            </a:r>
            <a:endParaRPr lang="en-US" dirty="0"/>
          </a:p>
        </p:txBody>
      </p:sp>
      <p:pic>
        <p:nvPicPr>
          <p:cNvPr id="1026" name="Picture 2" descr="http://www.eyeboxtoolsinc.com/images/detailed/15/EB124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447800"/>
            <a:ext cx="472440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Board </a:t>
            </a:r>
            <a:endParaRPr lang="en-US" dirty="0"/>
          </a:p>
        </p:txBody>
      </p:sp>
      <p:pic>
        <p:nvPicPr>
          <p:cNvPr id="38914" name="Picture 2" descr="http://kansasasd.com/downloads/cm_attachments/I%20Feel%20Bo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371600"/>
            <a:ext cx="6553200" cy="488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Conversation Starters </a:t>
            </a:r>
            <a:endParaRPr lang="en-US" dirty="0"/>
          </a:p>
        </p:txBody>
      </p:sp>
      <p:pic>
        <p:nvPicPr>
          <p:cNvPr id="28674" name="Picture 2" descr="http://autismbuddy.com/wp-content/uploads/2011/07/conversation-starters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76400"/>
            <a:ext cx="55880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161</Words>
  <Application>Microsoft Office PowerPoint</Application>
  <PresentationFormat>On-screen Show (4:3)</PresentationFormat>
  <Paragraphs>53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Inspiring Quotation </vt:lpstr>
      <vt:lpstr>Inspiring Video of the Day </vt:lpstr>
      <vt:lpstr>Tech Tip of the Day </vt:lpstr>
      <vt:lpstr>Supporting Learners in  Our Inclusive Classroom </vt:lpstr>
      <vt:lpstr>Slide 5</vt:lpstr>
      <vt:lpstr>Assistive Technology</vt:lpstr>
      <vt:lpstr>Communication Ring </vt:lpstr>
      <vt:lpstr>Communication Board </vt:lpstr>
      <vt:lpstr>Conversation Starters </vt:lpstr>
      <vt:lpstr>Asking for Help</vt:lpstr>
      <vt:lpstr>Pencil Grips  </vt:lpstr>
      <vt:lpstr>Coloured Overlays/Transparencies</vt:lpstr>
      <vt:lpstr>Human Continuum </vt:lpstr>
      <vt:lpstr>Slide 14</vt:lpstr>
      <vt:lpstr>Slide 15</vt:lpstr>
      <vt:lpstr>Slide 16</vt:lpstr>
      <vt:lpstr>There’s an App for That!</vt:lpstr>
      <vt:lpstr>Activity: App Implementation Plan</vt:lpstr>
      <vt:lpstr>Tools for Creating Social Stories and Demonstrating Learning </vt:lpstr>
      <vt:lpstr>Voice to Text, Text to Voice</vt:lpstr>
      <vt:lpstr>EAL Students </vt:lpstr>
      <vt:lpstr>Tools for Non-Verbal Learners</vt:lpstr>
      <vt:lpstr>Visual Timers</vt:lpstr>
      <vt:lpstr>Self-Regulation/Executive Function </vt:lpstr>
      <vt:lpstr>Social Skills</vt:lpstr>
      <vt:lpstr>Voice Dream Reader </vt:lpstr>
      <vt:lpstr>For Teachers </vt:lpstr>
    </vt:vector>
  </TitlesOfParts>
  <Company>FORT LA BOSSE 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Inspiring Quotation</dc:title>
  <dc:creator>FLBSD</dc:creator>
  <cp:lastModifiedBy>FLBSD</cp:lastModifiedBy>
  <cp:revision>35</cp:revision>
  <dcterms:created xsi:type="dcterms:W3CDTF">2015-07-17T14:30:57Z</dcterms:created>
  <dcterms:modified xsi:type="dcterms:W3CDTF">2015-07-22T04:37:15Z</dcterms:modified>
</cp:coreProperties>
</file>